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FD66A7B-331F-48D1-9A2C-3833AF32781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BD76426-1844-400D-A516-F4F9D4D43C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inosaurs.about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dinosaurs.about.com/od/carnivorousdinosaurs/p/ingenia.htm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dinosaurs.about.com/od/carnivorousdinosaurs/p/jinfengopteryx.htm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dinosaurs.about.com/od/carnivorousdinosaurs/p/Kol.htm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dinosaurs.about.com/od/herbivorousdinosaurs/p/Lapparentosaurus.htm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dinosaurs.about.com/od/carnivorousdinosaurs/p/mei.htm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dinosaurs.about.com/od/carnivorousdinosaurs/p/nomingia.htm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inosaurs.about.com/od/carnivorousdinosaurs/p/ozraptor.htm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dinosaurs.about.com/od/herbivorousdinosaurs/p/Pelorosaurus.htm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dinosaurs.about.com/od/herbivorousdinosaurs/p/qantassaurus.htm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dinosaurs.about.com/od/carnivorousdinosaurs/p/rahonavis.ht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dinosaurs.about.com/od/herbivorousdinosaurs/p/aardonyx.htm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dinosaurs.about.com/od/herbivorousdinosaurs/p/sauroposeidon.htm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dinosaurs.about.com/od/herbivorousdinosaurs/p/Talarurus.htm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dinosaurs.about.com/od/herbivorousdinosaurs/p/Unaysaurus.htm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dinosaurs.about.com/od/carnivorousdinosaurs/p/velociraptor.htm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dinosaurs.about.com/od/herbivorousdinosaurs/p/wuerhosaurus.htm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dinosaurs.about.com/od/herbivorousdinosaurs/p/Xiaosaurus.htm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dinosaurs.about.com/od/herbivorousdinosaurs/p/Yunnanosaurus.htm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dinosaurs.about.com/od/herbivorousdinosaurs/p/zalmoxes.htm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dinosaurs.about.com/od/herbivorousdinosaurs/p/bactrosaurus.htm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://dinosaurs.about.com/od/herbivorousdinosaurs/p/caudipteryx.htm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http://dinosaurs.about.com/od/herbivorousdinosaurs/p/Diceratops.htm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http://dinosaurs.about.com/od/herbivorousdinosaurs/p/edmontonia.ht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inosaurs.about.com/od/herbivorousdinosaurs/p/Fabrosaurus.htm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dinosaurs.about.com/od/carnivorousdinosaurs/p/gigantoraptor.htm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dinosaurs.about.com/od/herbivorousdinosaurs/p/Hongshanosaurus.htm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Dino-bet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Dinosaurs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lphabet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By: Abigail Pearson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 smtClean="0">
                <a:solidFill>
                  <a:srgbClr val="000000"/>
                </a:solidFill>
              </a:rPr>
              <a:t>for: Ingenia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I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590800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420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 smtClean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Jinfengopteryx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J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54" y="1466745"/>
            <a:ext cx="2057400" cy="297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351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Kol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K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8763"/>
            <a:ext cx="1981200" cy="164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391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Is for</a:t>
            </a:r>
            <a:r>
              <a:rPr lang="en-US" sz="2800" dirty="0">
                <a:solidFill>
                  <a:srgbClr val="000000"/>
                </a:solidFill>
              </a:rPr>
              <a:t>: Lapparentosaurus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L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5" y="2937979"/>
            <a:ext cx="1981200" cy="22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524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Mei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M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23622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2800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Nomingia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N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" y="3124200"/>
            <a:ext cx="2610077" cy="17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592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Ozraptor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O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85800"/>
            <a:ext cx="1981200" cy="248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452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Pelorosaurus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P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5" y="1905000"/>
            <a:ext cx="2250584" cy="309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006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Qantassaurus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Q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0999"/>
            <a:ext cx="22098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175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Rahonavis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R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3" y="3200400"/>
            <a:ext cx="2590800" cy="181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59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for: Aardonyx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A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abigailp1174650\AppData\Local\Microsoft\Windows\Temporary Internet Files\Content.IE5\MEFHTI1V\MC90011354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7228">
            <a:off x="833656" y="518485"/>
            <a:ext cx="1932996" cy="255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3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Sauroposeidon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S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2082085" cy="3279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836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Talarurus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T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216471"/>
            <a:ext cx="237066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019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Unaysaurus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U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25" y="0"/>
            <a:ext cx="3621853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293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 smtClean="0">
                <a:solidFill>
                  <a:srgbClr val="000000"/>
                </a:solidFill>
              </a:rPr>
              <a:t>: Velociraptor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V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8" y="3581400"/>
            <a:ext cx="2573867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796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Wuerhosaurus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W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930" y="6439"/>
            <a:ext cx="3030876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119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Xiaosaurus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X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24200"/>
            <a:ext cx="2376153" cy="190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542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Yunnanosaurus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Y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693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Zalmoxes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Z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7" y="3465463"/>
            <a:ext cx="264404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45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Bactrosaurus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B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abigailp1174650\AppData\Local\Microsoft\Windows\Temporary Internet Files\Content.IE5\MEFHTI1V\MC90005843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67377"/>
            <a:ext cx="3007106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2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Caudipteryx</a:t>
            </a: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C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abigailp1174650\AppData\Local\Microsoft\Windows\Temporary Internet Files\Content.IE5\A4AI18YC\MC90014058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070" y="35417"/>
            <a:ext cx="2330408" cy="319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38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</a:t>
            </a:r>
            <a:r>
              <a:rPr lang="en-US" dirty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: Diceratops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D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100" name="Picture 4" descr="C:\Users\abigailp1174650\AppData\Local\Microsoft\Windows\Temporary Internet Files\Content.IE5\MQ8UUYBE\MC90001920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859" y="3048001"/>
            <a:ext cx="3826459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481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Edmontonia</a:t>
            </a: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E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C:\Users\abigailp1174650\AppData\Local\Microsoft\Windows\Temporary Internet Files\Content.IE5\93LZD07A\MC9000485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2539285" cy="200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827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Fabrosaurus</a:t>
            </a: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F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2695074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25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599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Is for</a:t>
            </a:r>
            <a:r>
              <a:rPr lang="en-US" dirty="0">
                <a:solidFill>
                  <a:srgbClr val="000000"/>
                </a:solidFill>
              </a:rPr>
              <a:t>: Gigantoraptor</a:t>
            </a:r>
          </a:p>
        </p:txBody>
      </p:sp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G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5" y="914400"/>
            <a:ext cx="2749176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36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18515" y="1066800"/>
            <a:ext cx="3733800" cy="3770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</a:t>
            </a:r>
            <a:endParaRPr lang="en-US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5105400"/>
            <a:ext cx="6248400" cy="60959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Is </a:t>
            </a:r>
            <a:r>
              <a:rPr lang="en-US" sz="2800" dirty="0">
                <a:solidFill>
                  <a:srgbClr val="000000"/>
                </a:solidFill>
              </a:rPr>
              <a:t>for</a:t>
            </a:r>
            <a:r>
              <a:rPr lang="en-US" sz="2800" dirty="0" smtClean="0">
                <a:solidFill>
                  <a:srgbClr val="000000"/>
                </a:solidFill>
              </a:rPr>
              <a:t>: Hongshanosaurus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5126">
            <a:off x="6452315" y="2902152"/>
            <a:ext cx="2676921" cy="1505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759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ustom 1">
      <a:dk1>
        <a:srgbClr val="FF0066"/>
      </a:dk1>
      <a:lt1>
        <a:srgbClr val="FF0066"/>
      </a:lt1>
      <a:dk2>
        <a:srgbClr val="FF0066"/>
      </a:dk2>
      <a:lt2>
        <a:srgbClr val="FF0066"/>
      </a:lt2>
      <a:accent1>
        <a:srgbClr val="FF0066"/>
      </a:accent1>
      <a:accent2>
        <a:srgbClr val="FF0000"/>
      </a:accent2>
      <a:accent3>
        <a:srgbClr val="FF6600"/>
      </a:accent3>
      <a:accent4>
        <a:srgbClr val="FFFF00"/>
      </a:accent4>
      <a:accent5>
        <a:srgbClr val="00FF00"/>
      </a:accent5>
      <a:accent6>
        <a:srgbClr val="17BBFD"/>
      </a:accent6>
      <a:hlink>
        <a:srgbClr val="00349E"/>
      </a:hlink>
      <a:folHlink>
        <a:srgbClr val="68007F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138</Words>
  <Application>Microsoft Office PowerPoint</Application>
  <PresentationFormat>On-screen Show (4:3)</PresentationFormat>
  <Paragraphs>55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Couture</vt:lpstr>
      <vt:lpstr>Dino-bet</vt:lpstr>
      <vt:lpstr>Is for: Aardonyx</vt:lpstr>
      <vt:lpstr>Is for: Bactrosaurus</vt:lpstr>
      <vt:lpstr>Is for: Caudipteryx</vt:lpstr>
      <vt:lpstr>Is for: Diceratops</vt:lpstr>
      <vt:lpstr>Is for: Edmontonia</vt:lpstr>
      <vt:lpstr>Is for: Fabrosaurus</vt:lpstr>
      <vt:lpstr>Is for: Gigantoraptor</vt:lpstr>
      <vt:lpstr>Is for: Hongshanosaurus</vt:lpstr>
      <vt:lpstr>Is for: Ingenia</vt:lpstr>
      <vt:lpstr>Is for: Jinfengopteryx</vt:lpstr>
      <vt:lpstr>Is for: Kol</vt:lpstr>
      <vt:lpstr>Is for: Lapparentosaurus</vt:lpstr>
      <vt:lpstr>Is for: Mei</vt:lpstr>
      <vt:lpstr>Is for: Nomingia</vt:lpstr>
      <vt:lpstr>Is for: Ozraptor</vt:lpstr>
      <vt:lpstr>Is for: Pelorosaurus</vt:lpstr>
      <vt:lpstr>Is for: Qantassaurus</vt:lpstr>
      <vt:lpstr>Is for: Rahonavis</vt:lpstr>
      <vt:lpstr>Is for: Sauroposeidon</vt:lpstr>
      <vt:lpstr>Is for: Talarurus</vt:lpstr>
      <vt:lpstr>Is for: Unaysaurus</vt:lpstr>
      <vt:lpstr>Is for: Velociraptor</vt:lpstr>
      <vt:lpstr>Is for: Wuerhosaurus</vt:lpstr>
      <vt:lpstr>Is for: Xiaosaurus</vt:lpstr>
      <vt:lpstr>Is for: Yunnanosaurus</vt:lpstr>
      <vt:lpstr>Is for: Zalmoxes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Dino-bet</dc:title>
  <dc:creator>acs</dc:creator>
  <cp:lastModifiedBy>acs</cp:lastModifiedBy>
  <cp:revision>17</cp:revision>
  <dcterms:created xsi:type="dcterms:W3CDTF">2011-12-13T15:21:06Z</dcterms:created>
  <dcterms:modified xsi:type="dcterms:W3CDTF">2011-12-16T16:33:47Z</dcterms:modified>
</cp:coreProperties>
</file>